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>
        <p:scale>
          <a:sx n="100" d="100"/>
          <a:sy n="100" d="100"/>
        </p:scale>
        <p:origin x="174" y="-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2E6159E-3331-44C2-8570-B49198BDBCD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2D0CA2-52CB-4CDB-9CAD-F73BBAF9BC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1513D6C-0757-4281-89E6-BA5146CABB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8DBA-783A-44F0-A210-381316588CDB}" type="datetimeFigureOut">
              <a:rPr lang="es-419" smtClean="0"/>
              <a:t>1/5/2021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5B93C5A-0B62-4D18-AA9A-A57D01E043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AAA8AE1-9F93-402F-8970-CC774BE29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3FD-C047-4FDF-9993-0987EF69D14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1013123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652048-322D-466D-8027-8B937D290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7208B2F-5D43-4062-9D03-258572C12E3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CC8775D-7107-4967-AFA3-335BBB6B10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8DBA-783A-44F0-A210-381316588CDB}" type="datetimeFigureOut">
              <a:rPr lang="es-419" smtClean="0"/>
              <a:t>1/5/2021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C0345A-3393-4806-AD91-5D6AA7BEED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46827B3-1DE4-472B-8FE4-EBFE1E4239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3FD-C047-4FDF-9993-0987EF69D14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13748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5A9DF8-8799-44C9-A4D3-0A73BAC78F4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9F75A38-9D97-49A7-B7B3-89F1A2E85A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FBB48E7-614E-4935-ABB8-35AB83D885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8DBA-783A-44F0-A210-381316588CDB}" type="datetimeFigureOut">
              <a:rPr lang="es-419" smtClean="0"/>
              <a:t>1/5/2021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04323BE-07B9-4C8A-93A2-93F49749B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700E3BA-053E-408F-91D5-90F0D4941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3FD-C047-4FDF-9993-0987EF69D14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9359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400C443-8008-41ED-957D-376E4EB26E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21F8820-F369-4BD8-B24F-70427F56AE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8AE7463-2338-43ED-8194-6C8005EEE9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8DBA-783A-44F0-A210-381316588CDB}" type="datetimeFigureOut">
              <a:rPr lang="es-419" smtClean="0"/>
              <a:t>1/5/2021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36AE6FA6-5DFA-43B7-BB32-42846AEA1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6A9B208-3B08-4AF4-AFDE-EC5F5FB467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3FD-C047-4FDF-9993-0987EF69D14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670919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937DF92-4F2E-4D84-9B83-8BB17CDAD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E4516C9-B977-41D0-9ACE-B495A997D9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8251ED9-5790-4490-A2CC-F672A76DCD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8DBA-783A-44F0-A210-381316588CDB}" type="datetimeFigureOut">
              <a:rPr lang="es-419" smtClean="0"/>
              <a:t>1/5/2021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47F4DD4-83C0-4FAC-A110-44EED211C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C936016-2EF0-4A94-8BFC-3E32CF4F24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3FD-C047-4FDF-9993-0987EF69D14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9000805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6DD6F70-6E91-4458-ADB9-79C7A22B7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F9484E1-A40C-4BE0-9F53-CDF45F76BB0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C260ED3-9467-478F-9D61-C55F53103A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7700BC07-590F-424A-942A-ED2D7C107F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8DBA-783A-44F0-A210-381316588CDB}" type="datetimeFigureOut">
              <a:rPr lang="es-419" smtClean="0"/>
              <a:t>1/5/2021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268EBF9-FCB1-4E53-9BF7-930E18EC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CB73502-4987-4155-BBFF-3BB89F3BE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3FD-C047-4FDF-9993-0987EF69D14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9289113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E0418C-5922-4112-A0AB-CD6B320440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19655E1-86A9-48BD-8C10-19953128F7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25358476-94AF-4637-8D71-EC391E11A10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665680-C9AB-4E54-B3E2-B22B1E59D3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25EB72D6-5961-483E-93BB-C87F9BAC15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99705878-2F92-427A-8E08-70DE61F992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8DBA-783A-44F0-A210-381316588CDB}" type="datetimeFigureOut">
              <a:rPr lang="es-419" smtClean="0"/>
              <a:t>1/5/2021</a:t>
            </a:fld>
            <a:endParaRPr lang="es-419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1237C35C-0FF4-4402-85FA-5CBF667B8D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5E283B6-4950-473D-87C0-28280EDCAD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3FD-C047-4FDF-9993-0987EF69D14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103953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97D24BC-C897-4D92-818C-83A7D180B3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2F6332A-2EBA-4AB0-9772-05548E000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8DBA-783A-44F0-A210-381316588CDB}" type="datetimeFigureOut">
              <a:rPr lang="es-419" smtClean="0"/>
              <a:t>1/5/2021</a:t>
            </a:fld>
            <a:endParaRPr lang="es-419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7C478C38-5634-40CB-BE07-711F32A92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6EC0F2D-0450-417B-B0B0-81F7821990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3FD-C047-4FDF-9993-0987EF69D14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2676617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C28ABAF4-68A3-4651-9504-25213F93B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8DBA-783A-44F0-A210-381316588CDB}" type="datetimeFigureOut">
              <a:rPr lang="es-419" smtClean="0"/>
              <a:t>1/5/2021</a:t>
            </a:fld>
            <a:endParaRPr lang="es-419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3AE60474-CC4C-4EED-9FB2-42E621D0D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A4F699B-C6DE-4917-B49B-39BDE8AC0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3FD-C047-4FDF-9993-0987EF69D14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815028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AE2CBE-3384-49E0-B7F5-C8D57BCCD8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5FD6395-2A24-46EB-9A10-F509D896CA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38EBAE-D677-4C69-98C3-D9BA96F953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065C2EE-5960-4977-8102-15748DD30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8DBA-783A-44F0-A210-381316588CDB}" type="datetimeFigureOut">
              <a:rPr lang="es-419" smtClean="0"/>
              <a:t>1/5/2021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7699E20A-D72F-4B8B-954A-D7236B7870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D743AC6-59AA-4E32-AB74-5B87B80F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3FD-C047-4FDF-9993-0987EF69D14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285737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5770AA1-3DD6-44A0-9F82-BF77BA2015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092EE40-4462-42DB-BBF9-F88D227261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7C3ADFC-19E5-4049-B043-4EE10886A98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E4EF32E-CFD4-4752-A426-2AE724FE61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408DBA-783A-44F0-A210-381316588CDB}" type="datetimeFigureOut">
              <a:rPr lang="es-419" smtClean="0"/>
              <a:t>1/5/2021</a:t>
            </a:fld>
            <a:endParaRPr lang="es-419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0AB1311-DC08-4469-AD93-FEC5FBFA6A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007B052-F7A6-49FA-A3A9-47BEAF1E44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07A3FD-C047-4FDF-9993-0987EF69D14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83517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5A22CB51-41B3-4AB0-A21B-F7693A3486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8104B87A-550F-4081-BB1D-D4F11B2FA5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419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1120E21-4189-43EC-8DA3-D50B3A1235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408DBA-783A-44F0-A210-381316588CDB}" type="datetimeFigureOut">
              <a:rPr lang="es-419" smtClean="0"/>
              <a:t>1/5/2021</a:t>
            </a:fld>
            <a:endParaRPr lang="es-419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F98D3E9-189D-49B0-B36B-A0AA7DEDC5C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97C7E3D-C9D7-4C27-8B1F-D11F3E1674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07A3FD-C047-4FDF-9993-0987EF69D145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588588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n 12">
            <a:extLst>
              <a:ext uri="{FF2B5EF4-FFF2-40B4-BE49-F238E27FC236}">
                <a16:creationId xmlns:a16="http://schemas.microsoft.com/office/drawing/2014/main" id="{7D6CFF79-852B-4F2D-8D22-975C8DEA0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011" y="0"/>
            <a:ext cx="9338954" cy="6974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56888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6B82635B-8280-4E2C-B09C-2DFBD61438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2015" y="0"/>
            <a:ext cx="100879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7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963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C0B1223-D2A4-45D7-AF1F-344DA9B15C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8759" y="0"/>
            <a:ext cx="1007448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146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D427465-5620-4249-AC70-A108B68319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7287" y="0"/>
            <a:ext cx="1010330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04672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1F61DA0-316D-4D8B-9477-7A7016CBB2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0"/>
            <a:ext cx="1014839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8052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72A102EE-1B1A-4314-88C5-102E7805BF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1909" y="0"/>
            <a:ext cx="1011855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23514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0</Words>
  <Application>Microsoft Office PowerPoint</Application>
  <PresentationFormat>Panorámica</PresentationFormat>
  <Paragraphs>0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Gaby</dc:creator>
  <cp:lastModifiedBy>Gaby</cp:lastModifiedBy>
  <cp:revision>10</cp:revision>
  <dcterms:created xsi:type="dcterms:W3CDTF">2021-05-01T19:16:41Z</dcterms:created>
  <dcterms:modified xsi:type="dcterms:W3CDTF">2021-05-01T23:57:15Z</dcterms:modified>
</cp:coreProperties>
</file>